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73" r:id="rId8"/>
    <p:sldId id="271" r:id="rId9"/>
    <p:sldId id="262" r:id="rId10"/>
    <p:sldId id="263" r:id="rId11"/>
    <p:sldId id="264" r:id="rId12"/>
    <p:sldId id="265" r:id="rId13"/>
    <p:sldId id="274" r:id="rId14"/>
    <p:sldId id="275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Мониторинг прироста раковины 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панциря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c:spPr>
          <c:dPt>
            <c:idx val="3"/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</c:spPr>
          </c:dPt>
          <c:dPt>
            <c:idx val="4"/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0.30000000000000004</c:v>
                </c:pt>
                <c:pt idx="1">
                  <c:v>1.5</c:v>
                </c:pt>
                <c:pt idx="2">
                  <c:v>4</c:v>
                </c:pt>
                <c:pt idx="3">
                  <c:v>5</c:v>
                </c:pt>
                <c:pt idx="4">
                  <c:v>6.5</c:v>
                </c:pt>
                <c:pt idx="5">
                  <c:v>9</c:v>
                </c:pt>
                <c:pt idx="6">
                  <c:v>9.5</c:v>
                </c:pt>
                <c:pt idx="7">
                  <c:v>9.5</c:v>
                </c:pt>
                <c:pt idx="8">
                  <c:v>10.5</c:v>
                </c:pt>
                <c:pt idx="9">
                  <c:v>10.8</c:v>
                </c:pt>
                <c:pt idx="10">
                  <c:v>11.2</c:v>
                </c:pt>
              </c:numCache>
            </c:numRef>
          </c:val>
        </c:ser>
        <c:dLbls/>
        <c:gapWidth val="0"/>
        <c:axId val="73837952"/>
        <c:axId val="74454144"/>
      </c:barChart>
      <c:catAx>
        <c:axId val="73837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Возраст (месяцев)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74454144"/>
        <c:crosses val="autoZero"/>
        <c:auto val="1"/>
        <c:lblAlgn val="ctr"/>
        <c:lblOffset val="100"/>
      </c:catAx>
      <c:valAx>
        <c:axId val="744541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Размер</a:t>
                </a:r>
                <a:r>
                  <a:rPr lang="ru-RU" baseline="0" dirty="0" smtClean="0"/>
                  <a:t>  (см)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73837952"/>
        <c:crosses val="autoZero"/>
        <c:crossBetween val="between"/>
      </c:valAx>
      <c:spPr>
        <a:solidFill>
          <a:schemeClr val="dk1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82550" h="44450" prst="angle"/>
          <a:bevelB w="82550" h="44450" prst="angle"/>
          <a:contourClr>
            <a:srgbClr val="000000"/>
          </a:contourClr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EA9711-297C-44D2-98D2-63A5E5B62899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CB74FD-143F-4D04-9E8B-E952FC07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6480048" cy="2301240"/>
          </a:xfrm>
        </p:spPr>
        <p:txBody>
          <a:bodyPr/>
          <a:lstStyle/>
          <a:p>
            <a:r>
              <a:rPr lang="ru-RU" dirty="0" smtClean="0"/>
              <a:t>Африканская улитка </a:t>
            </a:r>
            <a:r>
              <a:rPr lang="ru-RU" dirty="0" err="1" smtClean="0"/>
              <a:t>ахатина</a:t>
            </a:r>
            <a:r>
              <a:rPr lang="ru-RU" dirty="0" smtClean="0"/>
              <a:t> – экзотика моего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81128"/>
            <a:ext cx="3995936" cy="18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 обучающейся</a:t>
            </a:r>
          </a:p>
          <a:p>
            <a:r>
              <a:rPr lang="ru-RU" dirty="0" smtClean="0"/>
              <a:t> МБОУ ДОД</a:t>
            </a:r>
          </a:p>
          <a:p>
            <a:r>
              <a:rPr lang="ru-RU" dirty="0" smtClean="0"/>
              <a:t> «Центр </a:t>
            </a:r>
          </a:p>
          <a:p>
            <a:r>
              <a:rPr lang="ru-RU" dirty="0" smtClean="0"/>
              <a:t>детского творчества»</a:t>
            </a:r>
          </a:p>
          <a:p>
            <a:r>
              <a:rPr lang="ru-RU" dirty="0" smtClean="0"/>
              <a:t> пгт. Войвож </a:t>
            </a:r>
          </a:p>
          <a:p>
            <a:r>
              <a:rPr lang="ru-RU" dirty="0" smtClean="0"/>
              <a:t>Кудиновой Татьяны</a:t>
            </a:r>
            <a:endParaRPr lang="ru-RU" dirty="0"/>
          </a:p>
        </p:txBody>
      </p:sp>
      <p:pic>
        <p:nvPicPr>
          <p:cNvPr id="4" name="Рисунок 3" descr="iCAG8YG8S.jpg"/>
          <p:cNvPicPr>
            <a:picLocks noChangeAspect="1"/>
          </p:cNvPicPr>
          <p:nvPr/>
        </p:nvPicPr>
        <p:blipFill>
          <a:blip r:embed="rId2" cstate="print"/>
          <a:srcRect t="-20418" r="-6699" b="18326"/>
          <a:stretch>
            <a:fillRect/>
          </a:stretch>
        </p:blipFill>
        <p:spPr>
          <a:xfrm>
            <a:off x="0" y="2492896"/>
            <a:ext cx="6753741" cy="34563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00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646781" cy="5735086"/>
          </a:xfrm>
        </p:spPr>
      </p:pic>
      <p:sp>
        <p:nvSpPr>
          <p:cNvPr id="7" name="Стрелка вправо 6"/>
          <p:cNvSpPr/>
          <p:nvPr/>
        </p:nvSpPr>
        <p:spPr>
          <a:xfrm rot="2501822">
            <a:off x="432078" y="3497175"/>
            <a:ext cx="2465319" cy="250269"/>
          </a:xfrm>
          <a:prstGeom prst="rightArrow">
            <a:avLst>
              <a:gd name="adj1" fmla="val 33376"/>
              <a:gd name="adj2" fmla="val 1176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7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574773" cy="5681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0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08912" cy="5735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3e_16f678ff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272808" cy="5949157"/>
          </a:xfrm>
        </p:spPr>
      </p:pic>
      <p:pic>
        <p:nvPicPr>
          <p:cNvPr id="5" name="Рисунок 4" descr="74333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543" y="3789040"/>
            <a:ext cx="2190457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964488" cy="62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93" r="11700"/>
          <a:stretch>
            <a:fillRect/>
          </a:stretch>
        </p:blipFill>
        <p:spPr>
          <a:xfrm rot="5400000">
            <a:off x="1371957" y="624547"/>
            <a:ext cx="6616107" cy="554461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Стрелка вправо 4"/>
          <p:cNvSpPr/>
          <p:nvPr/>
        </p:nvSpPr>
        <p:spPr>
          <a:xfrm rot="2501822">
            <a:off x="742572" y="3785207"/>
            <a:ext cx="2465319" cy="250269"/>
          </a:xfrm>
          <a:prstGeom prst="rightArrow">
            <a:avLst>
              <a:gd name="adj1" fmla="val 33376"/>
              <a:gd name="adj2" fmla="val 1176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7755191">
            <a:off x="5872387" y="3545476"/>
            <a:ext cx="2465319" cy="250269"/>
          </a:xfrm>
          <a:prstGeom prst="rightArrow">
            <a:avLst>
              <a:gd name="adj1" fmla="val 33376"/>
              <a:gd name="adj2" fmla="val 1176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ЦДТ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7339" y="1700808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7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y_a4422e7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13475" y="753635"/>
            <a:ext cx="4514366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IMG_7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034617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37321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 разве они не красавицы?!!!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7467600" cy="1143000"/>
          </a:xfrm>
        </p:spPr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изучение условий проживания и роста моллюска африканская </a:t>
            </a:r>
            <a:r>
              <a:rPr lang="ru-RU" dirty="0" err="1" smtClean="0"/>
              <a:t>ахатина</a:t>
            </a:r>
            <a:r>
              <a:rPr lang="ru-RU" dirty="0" smtClean="0"/>
              <a:t> в домашних условиях.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Определение темпов роста раковины африканской улитки </a:t>
            </a:r>
            <a:r>
              <a:rPr lang="ru-RU" dirty="0" err="1" smtClean="0"/>
              <a:t>ахатины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Выявление наиболее рационального соотношения наших возможностей и предпочтений рациона  этих улиток для проживания в домашних условиях; </a:t>
            </a:r>
          </a:p>
          <a:p>
            <a:r>
              <a:rPr lang="ru-RU" dirty="0" smtClean="0"/>
              <a:t>Выявление влияния окружающего климата на их жизнь в условиях дома; </a:t>
            </a:r>
          </a:p>
          <a:p>
            <a:r>
              <a:rPr lang="ru-RU" dirty="0" smtClean="0"/>
              <a:t>Нахождение  необычных фактов об АХАТИНАХ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работы: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«Тихо, тихо ползи, улитка,</a:t>
            </a:r>
            <a:br>
              <a:rPr lang="ru-RU" sz="3200" dirty="0" smtClean="0"/>
            </a:br>
            <a:r>
              <a:rPr lang="ru-RU" sz="3200" dirty="0" smtClean="0"/>
              <a:t> по склону </a:t>
            </a:r>
            <a:r>
              <a:rPr lang="ru-RU" sz="3200" dirty="0" err="1" smtClean="0"/>
              <a:t>Фудзи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вверх, до самых высот!»</a:t>
            </a:r>
            <a:endParaRPr lang="ru-RU" sz="3200" dirty="0"/>
          </a:p>
        </p:txBody>
      </p:sp>
      <p:pic>
        <p:nvPicPr>
          <p:cNvPr id="9" name="Рисунок 8" descr="27ccb3d6db0b.jpg"/>
          <p:cNvPicPr>
            <a:picLocks noChangeAspect="1"/>
          </p:cNvPicPr>
          <p:nvPr/>
        </p:nvPicPr>
        <p:blipFill>
          <a:blip r:embed="rId2" cstate="print"/>
          <a:srcRect t="13086" b="11610"/>
          <a:stretch>
            <a:fillRect/>
          </a:stretch>
        </p:blipFill>
        <p:spPr>
          <a:xfrm>
            <a:off x="971600" y="2132856"/>
            <a:ext cx="7139890" cy="40324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_0ae1d9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098"/>
          <a:stretch>
            <a:fillRect/>
          </a:stretch>
        </p:blipFill>
        <p:spPr>
          <a:xfrm>
            <a:off x="467544" y="476672"/>
            <a:ext cx="8034204" cy="5904656"/>
          </a:xfrm>
          <a:prstGeom prst="roundRect">
            <a:avLst>
              <a:gd name="adj" fmla="val 51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4889.jpg"/>
          <p:cNvPicPr>
            <a:picLocks noChangeAspect="1"/>
          </p:cNvPicPr>
          <p:nvPr/>
        </p:nvPicPr>
        <p:blipFill>
          <a:blip r:embed="rId3" cstate="print"/>
          <a:srcRect b="6388"/>
          <a:stretch>
            <a:fillRect/>
          </a:stretch>
        </p:blipFill>
        <p:spPr>
          <a:xfrm>
            <a:off x="323528" y="404664"/>
            <a:ext cx="8475147" cy="595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chatin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84096" cy="604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_45f82_3fb16ce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6930"/>
            <a:ext cx="8388424" cy="676107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nailzilla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20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0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892480" cy="666936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0-07-675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4402"/>
            <a:ext cx="7743403" cy="660421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00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340633" cy="5505475"/>
          </a:xfrm>
        </p:spPr>
      </p:pic>
      <p:pic>
        <p:nvPicPr>
          <p:cNvPr id="5" name="Рисунок 4" descr="P1000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7488832" cy="5616624"/>
          </a:xfrm>
          <a:prstGeom prst="rect">
            <a:avLst/>
          </a:prstGeom>
        </p:spPr>
      </p:pic>
      <p:pic>
        <p:nvPicPr>
          <p:cNvPr id="6" name="Рисунок 5" descr="P1000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556792"/>
            <a:ext cx="6804248" cy="51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</TotalTime>
  <Words>113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Африканская улитка ахатина – экзотика моего дома</vt:lpstr>
      <vt:lpstr>Задачи: </vt:lpstr>
      <vt:lpstr>«Тихо, тихо ползи, улитка,  по склону Фудзи,  вверх, до самых высот!»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Африканская улитка ахатина – экзотика моего дома</dc:title>
  <dc:creator>user</dc:creator>
  <cp:lastModifiedBy>user</cp:lastModifiedBy>
  <cp:revision>20</cp:revision>
  <dcterms:created xsi:type="dcterms:W3CDTF">2012-10-28T17:21:20Z</dcterms:created>
  <dcterms:modified xsi:type="dcterms:W3CDTF">2012-10-31T21:06:06Z</dcterms:modified>
</cp:coreProperties>
</file>